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42" d="100"/>
          <a:sy n="42" d="100"/>
        </p:scale>
        <p:origin x="-1326" y="-1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4D833-1A9E-4018-9154-B5FC4DAA9323}" type="datetimeFigureOut">
              <a:rPr lang="es-AR" smtClean="0"/>
              <a:t>04/07/2025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BCEAD-20F2-49C5-93B1-762F3CC40921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4D833-1A9E-4018-9154-B5FC4DAA9323}" type="datetimeFigureOut">
              <a:rPr lang="es-AR" smtClean="0"/>
              <a:t>04/07/2025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BCEAD-20F2-49C5-93B1-762F3CC40921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4D833-1A9E-4018-9154-B5FC4DAA9323}" type="datetimeFigureOut">
              <a:rPr lang="es-AR" smtClean="0"/>
              <a:t>04/07/2025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BCEAD-20F2-49C5-93B1-762F3CC40921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4D833-1A9E-4018-9154-B5FC4DAA9323}" type="datetimeFigureOut">
              <a:rPr lang="es-AR" smtClean="0"/>
              <a:t>04/07/2025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BCEAD-20F2-49C5-93B1-762F3CC40921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4D833-1A9E-4018-9154-B5FC4DAA9323}" type="datetimeFigureOut">
              <a:rPr lang="es-AR" smtClean="0"/>
              <a:t>04/07/2025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BCEAD-20F2-49C5-93B1-762F3CC40921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4D833-1A9E-4018-9154-B5FC4DAA9323}" type="datetimeFigureOut">
              <a:rPr lang="es-AR" smtClean="0"/>
              <a:t>04/07/2025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BCEAD-20F2-49C5-93B1-762F3CC40921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4D833-1A9E-4018-9154-B5FC4DAA9323}" type="datetimeFigureOut">
              <a:rPr lang="es-AR" smtClean="0"/>
              <a:t>04/07/2025</a:t>
            </a:fld>
            <a:endParaRPr lang="es-A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BCEAD-20F2-49C5-93B1-762F3CC40921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4D833-1A9E-4018-9154-B5FC4DAA9323}" type="datetimeFigureOut">
              <a:rPr lang="es-AR" smtClean="0"/>
              <a:t>04/07/2025</a:t>
            </a:fld>
            <a:endParaRPr lang="es-A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BCEAD-20F2-49C5-93B1-762F3CC40921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4D833-1A9E-4018-9154-B5FC4DAA9323}" type="datetimeFigureOut">
              <a:rPr lang="es-AR" smtClean="0"/>
              <a:t>04/07/2025</a:t>
            </a:fld>
            <a:endParaRPr lang="es-A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BCEAD-20F2-49C5-93B1-762F3CC40921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4D833-1A9E-4018-9154-B5FC4DAA9323}" type="datetimeFigureOut">
              <a:rPr lang="es-AR" smtClean="0"/>
              <a:t>04/07/2025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BCEAD-20F2-49C5-93B1-762F3CC40921}" type="slidenum">
              <a:rPr lang="es-AR" smtClean="0"/>
              <a:t>‹Nº›</a:t>
            </a:fld>
            <a:endParaRPr lang="es-A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4D833-1A9E-4018-9154-B5FC4DAA9323}" type="datetimeFigureOut">
              <a:rPr lang="es-AR" smtClean="0"/>
              <a:t>04/07/2025</a:t>
            </a:fld>
            <a:endParaRPr lang="es-A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1DBCEAD-20F2-49C5-93B1-762F3CC40921}" type="slidenum">
              <a:rPr lang="es-AR" smtClean="0"/>
              <a:t>‹Nº›</a:t>
            </a:fld>
            <a:endParaRPr lang="es-A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A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C1DBCEAD-20F2-49C5-93B1-762F3CC40921}" type="slidenum">
              <a:rPr lang="es-AR" smtClean="0"/>
              <a:t>‹Nº›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s-A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4644D833-1A9E-4018-9154-B5FC4DAA9323}" type="datetimeFigureOut">
              <a:rPr lang="es-AR" smtClean="0"/>
              <a:t>04/07/2025</a:t>
            </a:fld>
            <a:endParaRPr lang="es-A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AR" dirty="0" smtClean="0"/>
              <a:t>GUÍA BÁSICA PARA INSCRIPCIÓN A MESAS</a:t>
            </a:r>
            <a:endParaRPr lang="es-AR" dirty="0"/>
          </a:p>
        </p:txBody>
      </p:sp>
      <p:sp>
        <p:nvSpPr>
          <p:cNvPr id="4" name="3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AR" dirty="0" smtClean="0"/>
          </a:p>
          <a:p>
            <a:r>
              <a:rPr lang="es-AR" sz="2800" b="1" dirty="0" smtClean="0">
                <a:solidFill>
                  <a:schemeClr val="tx1"/>
                </a:solidFill>
                <a:latin typeface="Arial Black" pitchFamily="34" charset="0"/>
              </a:rPr>
              <a:t>Turno: Julio- Agosto 2025</a:t>
            </a:r>
            <a:endParaRPr lang="es-AR" sz="2800" b="1" dirty="0">
              <a:solidFill>
                <a:schemeClr val="tx1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20091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AR" dirty="0" smtClean="0"/>
              <a:t>Ahora te </a:t>
            </a:r>
            <a:r>
              <a:rPr lang="es-AR" dirty="0" err="1" smtClean="0"/>
              <a:t>podés</a:t>
            </a:r>
            <a:r>
              <a:rPr lang="es-AR" dirty="0" smtClean="0"/>
              <a:t> inscribir, a través de este enlace que aparece</a:t>
            </a:r>
            <a:endParaRPr lang="es-AR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194"/>
          <a:stretch/>
        </p:blipFill>
        <p:spPr bwMode="auto">
          <a:xfrm>
            <a:off x="1907704" y="1988840"/>
            <a:ext cx="4752528" cy="3091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5724128" y="4150661"/>
            <a:ext cx="18722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dirty="0" err="1" smtClean="0">
                <a:latin typeface="Arial Black" pitchFamily="34" charset="0"/>
              </a:rPr>
              <a:t>Cliqueás</a:t>
            </a:r>
            <a:r>
              <a:rPr lang="es-AR" dirty="0" smtClean="0">
                <a:latin typeface="Arial Black" pitchFamily="34" charset="0"/>
              </a:rPr>
              <a:t> aquí entrarás al sistema de la DES para poder inscribirte</a:t>
            </a:r>
            <a:endParaRPr lang="es-AR" dirty="0">
              <a:latin typeface="Arial Black" pitchFamily="34" charset="0"/>
            </a:endParaRPr>
          </a:p>
        </p:txBody>
      </p:sp>
      <p:sp>
        <p:nvSpPr>
          <p:cNvPr id="5" name="4 Flecha arriba"/>
          <p:cNvSpPr/>
          <p:nvPr/>
        </p:nvSpPr>
        <p:spPr>
          <a:xfrm rot="20047191">
            <a:off x="5185152" y="4740095"/>
            <a:ext cx="406322" cy="70118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096923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AR" dirty="0" smtClean="0"/>
              <a:t>Encontrarás que para entrar </a:t>
            </a:r>
            <a:r>
              <a:rPr lang="es-AR" dirty="0" err="1" smtClean="0"/>
              <a:t>debés</a:t>
            </a:r>
            <a:r>
              <a:rPr lang="es-AR" dirty="0" smtClean="0"/>
              <a:t> colocar: tu usuario  y contraseña  </a:t>
            </a:r>
            <a:endParaRPr lang="es-AR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628800"/>
            <a:ext cx="2299754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20871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AR" sz="3200" dirty="0" smtClean="0"/>
              <a:t>Luego </a:t>
            </a:r>
            <a:r>
              <a:rPr lang="es-AR" sz="3200" dirty="0" err="1" smtClean="0"/>
              <a:t>llegás</a:t>
            </a:r>
            <a:r>
              <a:rPr lang="es-AR" sz="3200" dirty="0" smtClean="0"/>
              <a:t> a tu sitio, </a:t>
            </a:r>
            <a:r>
              <a:rPr lang="es-AR" sz="3200" dirty="0" err="1" smtClean="0"/>
              <a:t>cliqueás</a:t>
            </a:r>
            <a:r>
              <a:rPr lang="es-AR" sz="3200" dirty="0" smtClean="0"/>
              <a:t> en </a:t>
            </a:r>
            <a:br>
              <a:rPr lang="es-AR" sz="3200" dirty="0" smtClean="0"/>
            </a:br>
            <a:r>
              <a:rPr lang="es-AR" sz="3200" dirty="0" smtClean="0"/>
              <a:t>INSCRIPCIÓN A MESAS</a:t>
            </a:r>
            <a:endParaRPr lang="es-AR" sz="3200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457200" y="1858417"/>
            <a:ext cx="7620000" cy="4284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Menos"/>
          <p:cNvSpPr/>
          <p:nvPr/>
        </p:nvSpPr>
        <p:spPr>
          <a:xfrm>
            <a:off x="1115616" y="2346537"/>
            <a:ext cx="1512168" cy="432048"/>
          </a:xfrm>
          <a:prstGeom prst="mathMin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" name="4 CuadroTexto"/>
          <p:cNvSpPr txBox="1"/>
          <p:nvPr/>
        </p:nvSpPr>
        <p:spPr>
          <a:xfrm>
            <a:off x="3635896" y="2105150"/>
            <a:ext cx="288032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AR" sz="1600" dirty="0" smtClean="0">
                <a:latin typeface="Arial Black" pitchFamily="34" charset="0"/>
              </a:rPr>
              <a:t>Acá DEBE aparecer tu apellido y  nombre/s</a:t>
            </a:r>
            <a:endParaRPr lang="es-AR" sz="16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8277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>
            <a:noAutofit/>
          </a:bodyPr>
          <a:lstStyle/>
          <a:p>
            <a:r>
              <a:rPr lang="es-AR" sz="2400" dirty="0" smtClean="0"/>
              <a:t>ACÁ APARECE EL SITIO DE LA INSCRIPCIÓN, </a:t>
            </a:r>
            <a:br>
              <a:rPr lang="es-AR" sz="2400" dirty="0" smtClean="0"/>
            </a:br>
            <a:r>
              <a:rPr lang="es-AR" sz="2400" dirty="0" smtClean="0"/>
              <a:t>LUEGO SELECIONÁ </a:t>
            </a:r>
            <a:r>
              <a:rPr lang="es-AR" sz="2400" b="1" dirty="0" smtClean="0"/>
              <a:t>LA CARRERA</a:t>
            </a:r>
            <a:endParaRPr lang="es-AR" sz="2400" b="1" dirty="0"/>
          </a:p>
        </p:txBody>
      </p:sp>
      <p:pic>
        <p:nvPicPr>
          <p:cNvPr id="12291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3" t="14954"/>
          <a:stretch/>
        </p:blipFill>
        <p:spPr bwMode="auto">
          <a:xfrm>
            <a:off x="755576" y="1772816"/>
            <a:ext cx="7628848" cy="3849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51096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AR" sz="2000" dirty="0" smtClean="0"/>
              <a:t>UNA VEZ </a:t>
            </a:r>
            <a:r>
              <a:rPr lang="es-AR" sz="2000" b="1" dirty="0" smtClean="0"/>
              <a:t>SELECCIONADA LA CARRERA</a:t>
            </a:r>
            <a:r>
              <a:rPr lang="es-AR" sz="2000" dirty="0" smtClean="0"/>
              <a:t>, SE DESPLEGARÁN LOS ESPACIOS, SELECCIONÁ EN EL QUE QUERÉS INSCRIBIRTE. NO OLVIDÉS </a:t>
            </a:r>
            <a:r>
              <a:rPr lang="es-AR" sz="2000" b="1" dirty="0" smtClean="0"/>
              <a:t>GUARDAR</a:t>
            </a:r>
            <a:endParaRPr lang="es-AR" sz="2000" b="1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0" t="5052" r="2415" b="12224"/>
          <a:stretch/>
        </p:blipFill>
        <p:spPr bwMode="auto">
          <a:xfrm>
            <a:off x="971600" y="1556792"/>
            <a:ext cx="7364627" cy="3744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96177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2592288"/>
          </a:xfrm>
        </p:spPr>
        <p:txBody>
          <a:bodyPr>
            <a:normAutofit fontScale="90000"/>
          </a:bodyPr>
          <a:lstStyle/>
          <a:p>
            <a:r>
              <a:rPr lang="es-AR" sz="4000" dirty="0" smtClean="0"/>
              <a:t>AHORA SÍ, SOLO QUEDA REPASAR,  RENDIR, APROBAR </a:t>
            </a:r>
            <a:br>
              <a:rPr lang="es-AR" sz="4000" dirty="0" smtClean="0"/>
            </a:br>
            <a:r>
              <a:rPr lang="es-AR" sz="4000" dirty="0" smtClean="0"/>
              <a:t>y SEGUIR CON TU META.</a:t>
            </a:r>
            <a:br>
              <a:rPr lang="es-AR" sz="4000" dirty="0" smtClean="0"/>
            </a:br>
            <a:r>
              <a:rPr lang="es-AR" sz="4000" dirty="0" smtClean="0"/>
              <a:t>¡</a:t>
            </a:r>
            <a:r>
              <a:rPr lang="es-AR" dirty="0" smtClean="0"/>
              <a:t>Mucha suerte!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4002457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094790" y="2636912"/>
            <a:ext cx="72008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AR" sz="2800" dirty="0" smtClean="0">
                <a:solidFill>
                  <a:schemeClr val="tx1"/>
                </a:solidFill>
                <a:latin typeface="+mj-lt"/>
              </a:rPr>
              <a:t>A continuación te presentamos un pequeño tutorial para que </a:t>
            </a:r>
            <a:r>
              <a:rPr lang="es-AR" sz="2800" dirty="0" err="1" smtClean="0">
                <a:solidFill>
                  <a:schemeClr val="tx1"/>
                </a:solidFill>
                <a:latin typeface="+mj-lt"/>
              </a:rPr>
              <a:t>tengás</a:t>
            </a:r>
            <a:r>
              <a:rPr lang="es-AR" sz="2800" dirty="0" smtClean="0">
                <a:solidFill>
                  <a:schemeClr val="tx1"/>
                </a:solidFill>
                <a:latin typeface="+mj-lt"/>
              </a:rPr>
              <a:t> a mano: las horas de consulta, los días y horarios de la mesa a la que te </a:t>
            </a:r>
            <a:r>
              <a:rPr lang="es-AR" sz="2800" dirty="0" err="1" smtClean="0">
                <a:solidFill>
                  <a:schemeClr val="tx1"/>
                </a:solidFill>
                <a:latin typeface="+mj-lt"/>
              </a:rPr>
              <a:t>debés</a:t>
            </a:r>
            <a:r>
              <a:rPr lang="es-AR" sz="2800" dirty="0" smtClean="0">
                <a:solidFill>
                  <a:schemeClr val="tx1"/>
                </a:solidFill>
                <a:latin typeface="+mj-lt"/>
              </a:rPr>
              <a:t> inscribir. (</a:t>
            </a:r>
            <a:r>
              <a:rPr lang="es-AR" sz="2800" dirty="0" err="1" smtClean="0">
                <a:solidFill>
                  <a:schemeClr val="tx1"/>
                </a:solidFill>
                <a:latin typeface="+mj-lt"/>
              </a:rPr>
              <a:t>Tené</a:t>
            </a:r>
            <a:r>
              <a:rPr lang="es-AR" sz="2800" dirty="0" smtClean="0">
                <a:solidFill>
                  <a:schemeClr val="tx1"/>
                </a:solidFill>
                <a:latin typeface="+mj-lt"/>
              </a:rPr>
              <a:t> en cuenta que es un nuevo sistema y todos estamos aprendiendo)</a:t>
            </a:r>
          </a:p>
          <a:p>
            <a:pPr algn="ctr"/>
            <a:r>
              <a:rPr lang="es-AR" sz="2800" b="1" dirty="0" smtClean="0">
                <a:latin typeface="+mj-lt"/>
              </a:rPr>
              <a:t>Si </a:t>
            </a:r>
            <a:r>
              <a:rPr lang="es-AR" sz="2800" b="1" dirty="0" err="1" smtClean="0">
                <a:latin typeface="+mj-lt"/>
              </a:rPr>
              <a:t>tenés</a:t>
            </a:r>
            <a:r>
              <a:rPr lang="es-AR" sz="2800" b="1" dirty="0" smtClean="0">
                <a:latin typeface="+mj-lt"/>
              </a:rPr>
              <a:t> dudas a partir del 21 de julio </a:t>
            </a:r>
            <a:r>
              <a:rPr lang="es-AR" sz="2800" b="1" dirty="0" err="1" smtClean="0">
                <a:latin typeface="+mj-lt"/>
              </a:rPr>
              <a:t>podés</a:t>
            </a:r>
            <a:r>
              <a:rPr lang="es-AR" sz="2800" b="1" dirty="0" smtClean="0">
                <a:latin typeface="+mj-lt"/>
              </a:rPr>
              <a:t> consultar en Bedelía o Regencia</a:t>
            </a:r>
            <a:endParaRPr lang="es-AR" sz="2800" b="1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026" name="Picture 2" descr="C:\Program Files\Microsoft Office\MEDIA\CAGCAT10\j0199549.wm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686904"/>
            <a:ext cx="1440160" cy="154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47928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74242"/>
          </a:xfrm>
        </p:spPr>
        <p:txBody>
          <a:bodyPr>
            <a:normAutofit fontScale="90000"/>
          </a:bodyPr>
          <a:lstStyle/>
          <a:p>
            <a:r>
              <a:rPr lang="es-AR" dirty="0" smtClean="0"/>
              <a:t/>
            </a:r>
            <a:br>
              <a:rPr lang="es-AR" dirty="0" smtClean="0"/>
            </a:br>
            <a:r>
              <a:rPr lang="es-AR" dirty="0" smtClean="0"/>
              <a:t/>
            </a:r>
            <a:br>
              <a:rPr lang="es-AR" dirty="0" smtClean="0"/>
            </a:br>
            <a:r>
              <a:rPr lang="es-AR" sz="3100" dirty="0" smtClean="0"/>
              <a:t>El ingreso lo haremos desde la </a:t>
            </a:r>
            <a:br>
              <a:rPr lang="es-AR" sz="3100" dirty="0" smtClean="0"/>
            </a:br>
            <a:r>
              <a:rPr lang="es-AR" sz="3100" dirty="0" smtClean="0"/>
              <a:t>PLATAFORMA de nuestro IES:</a:t>
            </a:r>
            <a:br>
              <a:rPr lang="es-AR" sz="3100" dirty="0" smtClean="0"/>
            </a:br>
            <a:r>
              <a:rPr lang="es-AR" sz="3100" dirty="0" smtClean="0"/>
              <a:t>https:ens9001-infd.mendoza.edu.ar</a:t>
            </a:r>
            <a:br>
              <a:rPr lang="es-AR" sz="3100" dirty="0" smtClean="0"/>
            </a:br>
            <a:r>
              <a:rPr lang="es-AR" dirty="0" smtClean="0"/>
              <a:t/>
            </a:r>
            <a:br>
              <a:rPr lang="es-AR" dirty="0" smtClean="0"/>
            </a:br>
            <a:endParaRPr lang="es-AR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988840"/>
            <a:ext cx="4392488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35157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AR" sz="2800" dirty="0" smtClean="0"/>
              <a:t>Entramos a la plataforma, ahí encontrarás  el calendario (</a:t>
            </a:r>
            <a:r>
              <a:rPr lang="es-AR" sz="2800" dirty="0" err="1" smtClean="0"/>
              <a:t>Recordá</a:t>
            </a:r>
            <a:r>
              <a:rPr lang="es-AR" sz="2800" dirty="0" smtClean="0"/>
              <a:t> que la semana de mesas es </a:t>
            </a:r>
            <a:br>
              <a:rPr lang="es-AR" sz="2800" dirty="0" smtClean="0"/>
            </a:br>
            <a:r>
              <a:rPr lang="es-AR" sz="2800" dirty="0" smtClean="0"/>
              <a:t>desde el 28 de julio al 01 de agosto inclusive)</a:t>
            </a:r>
            <a:endParaRPr lang="es-AR" sz="28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556792"/>
            <a:ext cx="3600400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35876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AR" sz="3600" dirty="0" smtClean="0"/>
              <a:t>Bajamos y  encontrarás el sitio </a:t>
            </a:r>
            <a:br>
              <a:rPr lang="es-AR" sz="3600" dirty="0" smtClean="0"/>
            </a:br>
            <a:r>
              <a:rPr lang="es-AR" sz="3600" dirty="0" smtClean="0"/>
              <a:t>«mesas de exámenes»</a:t>
            </a:r>
            <a:endParaRPr lang="es-AR" sz="36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0389" y="1600200"/>
            <a:ext cx="6773621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Flecha arriba"/>
          <p:cNvSpPr/>
          <p:nvPr/>
        </p:nvSpPr>
        <p:spPr>
          <a:xfrm rot="19654280">
            <a:off x="5935933" y="3893240"/>
            <a:ext cx="648072" cy="97840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" name="4 CuadroTexto"/>
          <p:cNvSpPr txBox="1"/>
          <p:nvPr/>
        </p:nvSpPr>
        <p:spPr>
          <a:xfrm>
            <a:off x="5970947" y="5000997"/>
            <a:ext cx="2160240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AR" sz="2400" b="1" dirty="0" smtClean="0">
                <a:latin typeface="Arial Black" pitchFamily="34" charset="0"/>
              </a:rPr>
              <a:t>CLIQUEÁS AQUÍ</a:t>
            </a:r>
            <a:endParaRPr lang="es-AR" sz="2400" b="1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48997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AR" sz="2800" dirty="0" smtClean="0"/>
              <a:t>LLEGAMOS AL ÁREA DE ESTUDIANTES, según  sea si </a:t>
            </a:r>
            <a:r>
              <a:rPr lang="es-AR" sz="2800" dirty="0" err="1" smtClean="0"/>
              <a:t>cursás</a:t>
            </a:r>
            <a:r>
              <a:rPr lang="es-AR" sz="2800" dirty="0" smtClean="0"/>
              <a:t> en un </a:t>
            </a:r>
            <a:r>
              <a:rPr lang="es-AR" sz="2800" b="1" dirty="0" smtClean="0"/>
              <a:t>Profesorado</a:t>
            </a:r>
            <a:r>
              <a:rPr lang="es-AR" sz="2800" dirty="0" smtClean="0"/>
              <a:t> o en una </a:t>
            </a:r>
            <a:r>
              <a:rPr lang="es-AR" sz="2800" b="1" dirty="0" smtClean="0"/>
              <a:t>Tecnicatura</a:t>
            </a:r>
            <a:r>
              <a:rPr lang="es-AR" sz="2800" dirty="0" smtClean="0"/>
              <a:t>,</a:t>
            </a:r>
            <a:br>
              <a:rPr lang="es-AR" sz="2800" dirty="0" smtClean="0"/>
            </a:br>
            <a:r>
              <a:rPr lang="es-AR" sz="2800" dirty="0" err="1" smtClean="0"/>
              <a:t>cliqueás</a:t>
            </a:r>
            <a:r>
              <a:rPr lang="es-AR" sz="2800" dirty="0" smtClean="0"/>
              <a:t> donde te corresponda</a:t>
            </a:r>
            <a:endParaRPr lang="es-AR" sz="28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648"/>
          <a:stretch/>
        </p:blipFill>
        <p:spPr bwMode="auto">
          <a:xfrm>
            <a:off x="3059832" y="1772816"/>
            <a:ext cx="2952328" cy="3500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76962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AR" sz="3600" dirty="0" smtClean="0"/>
              <a:t>Veamos un ejemplo de alguien que cursa en un profesorado:</a:t>
            </a:r>
            <a:endParaRPr lang="es-AR" sz="3600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01042" y="1600200"/>
            <a:ext cx="2532316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Flecha arriba"/>
          <p:cNvSpPr/>
          <p:nvPr/>
        </p:nvSpPr>
        <p:spPr>
          <a:xfrm rot="18781266">
            <a:off x="5496185" y="3762925"/>
            <a:ext cx="432048" cy="74044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cxnSp>
        <p:nvCxnSpPr>
          <p:cNvPr id="8" name="7 Conector recto"/>
          <p:cNvCxnSpPr/>
          <p:nvPr/>
        </p:nvCxnSpPr>
        <p:spPr>
          <a:xfrm>
            <a:off x="3707904" y="3789040"/>
            <a:ext cx="15862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9 Conector recto"/>
          <p:cNvCxnSpPr/>
          <p:nvPr/>
        </p:nvCxnSpPr>
        <p:spPr>
          <a:xfrm>
            <a:off x="3707904" y="3933056"/>
            <a:ext cx="15862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0 CuadroTexto"/>
          <p:cNvSpPr txBox="1"/>
          <p:nvPr/>
        </p:nvSpPr>
        <p:spPr>
          <a:xfrm>
            <a:off x="5940152" y="2994541"/>
            <a:ext cx="237626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dirty="0" smtClean="0">
                <a:latin typeface="Arial Black" pitchFamily="34" charset="0"/>
              </a:rPr>
              <a:t>CLIQUEÁS EN TU CARRERA y allí encontrarás tu calendario con día, hora, materia y docente, según el Espacio que quieras rendir</a:t>
            </a:r>
            <a:endParaRPr lang="es-AR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68151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sz="3200" dirty="0" smtClean="0"/>
              <a:t>Visualización del cronograma</a:t>
            </a:r>
            <a:r>
              <a:rPr lang="es-AR" dirty="0" smtClean="0"/>
              <a:t>:</a:t>
            </a:r>
            <a:endParaRPr lang="es-AR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0310" y="1124744"/>
            <a:ext cx="2223379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1043608" y="2156663"/>
            <a:ext cx="21602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dirty="0" smtClean="0">
                <a:latin typeface="Arial Black" pitchFamily="34" charset="0"/>
              </a:rPr>
              <a:t>AQUÍ ENCONTRARÁS TODO LOS DATOS</a:t>
            </a:r>
            <a:endParaRPr lang="es-AR" dirty="0">
              <a:latin typeface="Arial Black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6012160" y="2778948"/>
            <a:ext cx="230425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dirty="0" smtClean="0">
                <a:latin typeface="Arial Black" pitchFamily="34" charset="0"/>
              </a:rPr>
              <a:t>LUEGO VOLVEMOS A LA PÁGINA PRINCIPAL, Y ENCONTRARÁN DEBAJO  LAS HORAS DE CONSULTA </a:t>
            </a:r>
            <a:r>
              <a:rPr lang="es-AR" sz="1600" dirty="0" smtClean="0">
                <a:latin typeface="Arial Black" pitchFamily="34" charset="0"/>
              </a:rPr>
              <a:t>(que son desde el 21 de julio al 24 de julio</a:t>
            </a:r>
            <a:endParaRPr lang="es-AR" sz="16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60871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AR" sz="3200" dirty="0" err="1" smtClean="0"/>
              <a:t>Podés</a:t>
            </a:r>
            <a:r>
              <a:rPr lang="es-AR" sz="3200" dirty="0" smtClean="0"/>
              <a:t> consultar los horarios de consulta </a:t>
            </a:r>
            <a:br>
              <a:rPr lang="es-AR" sz="3200" dirty="0" smtClean="0"/>
            </a:br>
            <a:r>
              <a:rPr lang="es-AR" sz="3200" dirty="0" smtClean="0"/>
              <a:t> o  inscribirte, veamos primero LAS CONSULTAS</a:t>
            </a:r>
            <a:endParaRPr lang="es-AR" sz="3200" dirty="0"/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s-AR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539552" y="1700808"/>
            <a:ext cx="5412142" cy="3568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5220072" y="3174752"/>
            <a:ext cx="288663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b="1" dirty="0" smtClean="0">
                <a:latin typeface="Arial Black" pitchFamily="34" charset="0"/>
              </a:rPr>
              <a:t>ACÁ CLIQUEÁS SEGÚN SEA TU CARRERA, TE APARECERÁN DÍAS Y HORARIOS DE CADA DOCENTE CON SU ESPACIO CORRESPONDIENTE</a:t>
            </a:r>
            <a:endParaRPr lang="es-AR" b="1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860507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yacencia">
  <a:themeElements>
    <a:clrScheme name="Adyacencia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yacencia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144</TotalTime>
  <Words>297</Words>
  <Application>Microsoft Office PowerPoint</Application>
  <PresentationFormat>Presentación en pantalla (4:3)</PresentationFormat>
  <Paragraphs>25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6" baseType="lpstr">
      <vt:lpstr>Adyacencia</vt:lpstr>
      <vt:lpstr>GUÍA BÁSICA PARA INSCRIPCIÓN A MESAS</vt:lpstr>
      <vt:lpstr>Presentación de PowerPoint</vt:lpstr>
      <vt:lpstr>  El ingreso lo haremos desde la  PLATAFORMA de nuestro IES: https:ens9001-infd.mendoza.edu.ar  </vt:lpstr>
      <vt:lpstr>Entramos a la plataforma, ahí encontrarás  el calendario (Recordá que la semana de mesas es  desde el 28 de julio al 01 de agosto inclusive)</vt:lpstr>
      <vt:lpstr>Bajamos y  encontrarás el sitio  «mesas de exámenes»</vt:lpstr>
      <vt:lpstr>LLEGAMOS AL ÁREA DE ESTUDIANTES, según  sea si cursás en un Profesorado o en una Tecnicatura, cliqueás donde te corresponda</vt:lpstr>
      <vt:lpstr>Veamos un ejemplo de alguien que cursa en un profesorado:</vt:lpstr>
      <vt:lpstr>Visualización del cronograma:</vt:lpstr>
      <vt:lpstr>Podés consultar los horarios de consulta   o  inscribirte, veamos primero LAS CONSULTAS</vt:lpstr>
      <vt:lpstr>Ahora te podés inscribir, a través de este enlace que aparece</vt:lpstr>
      <vt:lpstr>Encontrarás que para entrar debés colocar: tu usuario  y contraseña  </vt:lpstr>
      <vt:lpstr>Luego llegás a tu sitio, cliqueás en  INSCRIPCIÓN A MESAS</vt:lpstr>
      <vt:lpstr>ACÁ APARECE EL SITIO DE LA INSCRIPCIÓN,  LUEGO SELECIONÁ LA CARRERA</vt:lpstr>
      <vt:lpstr>UNA VEZ SELECCIONADA LA CARRERA, SE DESPLEGARÁN LOS ESPACIOS, SELECCIONÁ EN EL QUE QUERÉS INSCRIBIRTE. NO OLVIDÉS GUARDAR</vt:lpstr>
      <vt:lpstr>AHORA SÍ, SOLO QUEDA REPASAR,  RENDIR, APROBAR  y SEGUIR CON TU META. ¡Mucha suerte!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GUÍA BASICA PARA INSCRIPCIÓN A MESAS</dc:title>
  <dc:creator>Pc</dc:creator>
  <cp:lastModifiedBy>Pc</cp:lastModifiedBy>
  <cp:revision>9</cp:revision>
  <dcterms:created xsi:type="dcterms:W3CDTF">2025-07-04T15:57:27Z</dcterms:created>
  <dcterms:modified xsi:type="dcterms:W3CDTF">2025-07-04T18:21:50Z</dcterms:modified>
</cp:coreProperties>
</file>